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a228ce64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a228ce64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a228ce64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a228ce6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a228ce64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a228ce64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a8abcfc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a8abcfc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a8abcfc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a8abcfc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c20c15c5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c20c15c5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8abcfc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8abcfc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c20c15c5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c20c15c5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7b96f24c1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7b96f24c1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9051051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9051051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a228ce64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a228ce64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9051051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9051051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c20c15c5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c20c15c5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ccv.brown.edu/bnc-user-manual/xnat-to-bids-intro/using-oscar/oscar-utility-scrip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ccv.brown.edu/bnc-user-manual/xnat/getting-starte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worden@brown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xnat.bnc.brown.edu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XNAT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an XNAT Account and getting your data onto OSCAR</a:t>
            </a:r>
            <a:endParaRPr>
              <a:solidFill>
                <a:srgbClr val="93C47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9575" y="4675900"/>
            <a:ext cx="15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Brown University Clinical Neuroimaging Research Core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524050" y="4799200"/>
            <a:ext cx="15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Version Date 1/18/23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Finding Scan Sequences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152475"/>
            <a:ext cx="421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Log onto XNAT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Select the study you want data from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Select the subject you want data from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Under Experiments select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MR Session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numbers under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scan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are the numbers you use for the scan sequence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 to include anat-t1w_acq-memprage RMS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includeseq = [7]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300" y="1324300"/>
            <a:ext cx="4375576" cy="296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4743150" y="1654400"/>
            <a:ext cx="423900" cy="2599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Editing XNAT Config File - Multiple Subjects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run for multiple subjects 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sessions =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section will include multiple accession numbers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rest of the script can stay the same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overwrite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= true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Will overwrite any existing processed data for a subject if it already exists on Oscar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verbose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=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Setting as 1 will show more detail in the output logs – helpful when debugging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4832400" y="1152475"/>
            <a:ext cx="3999900" cy="37128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[slurm-args]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mail-user = "example-user@brown.edu"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mail-type = "ALL"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[xnat2bids-args]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sessions = [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"XNAT_E00080",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"XNAT_E00114", 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"XNAT_E00152"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skipseq=[6]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overwrite=true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verbose=0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881700" y="2469375"/>
            <a:ext cx="1792800" cy="12633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Editing XNAT Config File – Custom Parameters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11700" y="1152475"/>
            <a:ext cx="3999900" cy="3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Add to bottom of the script if you want to specify different parameters for each subject that you have listed in the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sessions =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section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Can change the level of verbosity with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verbose =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Include different sequences for each subject with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includeseq =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Include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cleanup =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to have the program get rid of dicom data after running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Do not recommend doing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[XNAT_E00080]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includeseq=[19, 21]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[XNAT_E00114]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includeseq=[7,8,11,14]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verbose=2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[XNAT_E00152]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includeseq=[7,8,9,10,11]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verbose=1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rgbClr val="93C47D"/>
                </a:solidFill>
              </a:rPr>
              <a:t>Running xnat2bids</a:t>
            </a:r>
            <a:endParaRPr sz="3011">
              <a:solidFill>
                <a:srgbClr val="93C47D"/>
              </a:solidFill>
            </a:endParaRPr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311700" y="1152475"/>
            <a:ext cx="8520600" cy="3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Through the command line navigate back to the BNC’s shared scripts folder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cd /gpfs/data/bnc/shared/scripts/oscar-scripts/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the below commands into your command 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module load anaconda/latest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python run_xnat2bids.py --config /gpfs/data/&lt;pi_username&gt;/&lt;studydirectory&gt;/x2b_studyconfig.toml</a:t>
            </a:r>
            <a:endParaRPr sz="16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Runs xnat2bids.py (standard script located in shared scripts folder) using the configurations you have set up in x2b_studyconfig.toml located in your study directory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After running can check BIDS compliance through the BIDS validator (see link to ppt)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Helpful Links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Please see the below link for more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in depth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information about XNAT from the BNC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https://docs.ccv.brown.edu/bnc-user-manual/xnat-to-bids-intro/using-oscar/oscar-utility-script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What is XNAT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Open source imaging informatics platform that can support a variety of neuroimaging projects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Functions to manage the import, archival, processing, and distributing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properly set up data from the MRF scanner at Brown can be sent directly to XNAT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From XNAT, project data can be uploaded onto CCV and converted to BIDS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formatting simultaneously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more in depth information see: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https://docs.ccv.brown.edu/bnc-user-manual/xnat/getting-started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Setting Up for XNAT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the scanner level your scans will need to be named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Contact Mike Worden to inquire about getting your study set up for XNAT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○"/>
            </a:pP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worden@brown.edu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Recommend contacting prior to collecting data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XNAT to CCV Process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Scanner —&gt; XNAT-Relay —&gt; XNAT —&gt; Xnat2bids —&gt; Oscar Study Directory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025" y="2428425"/>
            <a:ext cx="2002150" cy="11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01" y="2056575"/>
            <a:ext cx="2283900" cy="2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0300" y="2056575"/>
            <a:ext cx="3454196" cy="2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6519575" y="2241025"/>
            <a:ext cx="1095658" cy="5393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37474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Oswald"/>
              </a:rPr>
              <a:t>Oscar</a:t>
            </a:r>
          </a:p>
        </p:txBody>
      </p:sp>
      <p:sp>
        <p:nvSpPr>
          <p:cNvPr id="85" name="Google Shape;85;p16"/>
          <p:cNvSpPr/>
          <p:nvPr/>
        </p:nvSpPr>
        <p:spPr>
          <a:xfrm>
            <a:off x="2475575" y="2840950"/>
            <a:ext cx="621300" cy="38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4875100" y="2840950"/>
            <a:ext cx="621300" cy="38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11">
                <a:solidFill>
                  <a:srgbClr val="93C47D"/>
                </a:solidFill>
              </a:rPr>
              <a:t>Creating an XNAT Account</a:t>
            </a:r>
            <a:endParaRPr sz="3011">
              <a:solidFill>
                <a:srgbClr val="93C47D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36100" y="1137375"/>
            <a:ext cx="25974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Go to: </a:t>
            </a:r>
            <a:r>
              <a:rPr lang="en" sz="1400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https://xnat.bnc.brown.edu/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Make sure Brown LDAP is selected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Enter your brown username and password and select Login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DO NOT click register yet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 New XNAT </a:t>
            </a:r>
            <a:b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Account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Enter your Brown account </a:t>
            </a:r>
            <a:br>
              <a:rPr lang="en" sz="1400"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latin typeface="Arial"/>
                <a:ea typeface="Arial"/>
                <a:cs typeface="Arial"/>
                <a:sym typeface="Arial"/>
              </a:rPr>
              <a:t>Information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11512" l="2958" r="6845" t="0"/>
          <a:stretch/>
        </p:blipFill>
        <p:spPr>
          <a:xfrm>
            <a:off x="3067986" y="1596375"/>
            <a:ext cx="3623424" cy="132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b="0" l="0" r="2305" t="0"/>
          <a:stretch/>
        </p:blipFill>
        <p:spPr>
          <a:xfrm>
            <a:off x="3063488" y="3137675"/>
            <a:ext cx="3632399" cy="15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5876" y="907125"/>
            <a:ext cx="1907999" cy="38066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3234750" y="4465125"/>
            <a:ext cx="719700" cy="1833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982575" y="1777950"/>
            <a:ext cx="1794600" cy="29157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355750" y="2135175"/>
            <a:ext cx="719700" cy="1833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2738000" y="1596375"/>
            <a:ext cx="325500" cy="53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8761D"/>
                </a:solidFill>
              </a:rPr>
              <a:t>1</a:t>
            </a:r>
            <a:endParaRPr b="1" sz="2300">
              <a:solidFill>
                <a:srgbClr val="38761D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738000" y="3137675"/>
            <a:ext cx="325500" cy="53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8761D"/>
                </a:solidFill>
              </a:rPr>
              <a:t>2</a:t>
            </a:r>
            <a:endParaRPr b="1" sz="2300">
              <a:solidFill>
                <a:srgbClr val="38761D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6600375" y="907125"/>
            <a:ext cx="325500" cy="53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38761D"/>
                </a:solidFill>
              </a:rPr>
              <a:t>3</a:t>
            </a:r>
            <a:endParaRPr b="1" sz="23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Finding XNAT scripts on Oscar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8520600" cy="38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Through the terminal on Oscar Desktop navigate to the BNC’s shared scripts folder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cd /gpfs/data/bnc/shared/scripts/oscar-scripts/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Type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ls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to see the below XNAT scripts in the folder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run_xnat2bids.py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x2b_example_user_config.toml  – for s single subject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x2b_example_user_mult_sessions_config.toml – for multiple subjects/sessions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Copy the relevant .toml script into the directory where you want to store study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Name it something relevant to your study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cp x2b_example_user_config.toml /gpfs/data/&lt;pi_username&gt;/&lt;studydirectory&gt;/x2b_studyconfig.toml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Open 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.toml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file using your favorite text editor (e.g. emacs, vscode, kwrite)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 open vscode type the below text in your command line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module load vscode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Changing Default Configurations 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arguments on the right are default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need to change them, or add them to your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script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unless want to specify something else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memory, time, node, etc specifications have been picked to work for most data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arguments request the amount of resources you want to run the job – in this case “xnat2bids”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[slurm-args]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= "04:00:00"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 = 16000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 = 1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cpus-per-task = 2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job-name = "xnat2bids"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[xnat2bids-args]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host="https://xnat.bnc.brown.edu"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Editing XNAT Config File - Single Subject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52475"/>
            <a:ext cx="3999900" cy="36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mail-user =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your brown email address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sessions =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accession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number for the subject you want to upload to Oscar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See the next slide (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slide 10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)for how to find this number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includeseq =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the numbers for the scan type you want to upload to Oscar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slide 11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for how to find scan numbers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do not specify any sequences all scans will be uploaded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skipseq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=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the numbers for the scans you do not want to upload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solidFill>
            <a:srgbClr val="93C47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#Configuring arguments here will override default parameters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[slurm-args]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mail-user = “example-user@brown.edu”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mail-type = “ALL”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[xnat2bids-args]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sessions = [“XNAT_E00080”]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includeseq = [7,10]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skipseq = [6]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4877350" y="1873375"/>
            <a:ext cx="2855400" cy="2064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4877350" y="2661225"/>
            <a:ext cx="2055000" cy="2064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4877350" y="3044700"/>
            <a:ext cx="1444200" cy="454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Finding the Accession Number</a:t>
            </a:r>
            <a:endParaRPr>
              <a:solidFill>
                <a:srgbClr val="93C47D"/>
              </a:solidFill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4498" l="1332" r="2095" t="0"/>
          <a:stretch/>
        </p:blipFill>
        <p:spPr>
          <a:xfrm>
            <a:off x="4615375" y="3211425"/>
            <a:ext cx="3926326" cy="168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42078" l="0" r="0" t="1877"/>
          <a:stretch/>
        </p:blipFill>
        <p:spPr>
          <a:xfrm>
            <a:off x="4834275" y="1377850"/>
            <a:ext cx="3488525" cy="12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5">
            <a:alphaModFix/>
          </a:blip>
          <a:srcRect b="7550" l="0" r="0" t="3307"/>
          <a:stretch/>
        </p:blipFill>
        <p:spPr>
          <a:xfrm>
            <a:off x="470100" y="3049825"/>
            <a:ext cx="3693774" cy="184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250" y="1563399"/>
            <a:ext cx="3926325" cy="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437250" y="1113275"/>
            <a:ext cx="37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1. Select the study you want data from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4773950" y="101772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2. Select the subject you want data from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470088" y="2627050"/>
            <a:ext cx="345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3. Click on the MR session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4615375" y="2811213"/>
            <a:ext cx="348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4. Get the accession number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543000" y="1895500"/>
            <a:ext cx="905100" cy="145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4943925" y="2203775"/>
            <a:ext cx="355500" cy="145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1216725" y="4774400"/>
            <a:ext cx="543000" cy="145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4706075" y="3846000"/>
            <a:ext cx="1397700" cy="1458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